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3" autoAdjust="0"/>
    <p:restoredTop sz="94660"/>
  </p:normalViewPr>
  <p:slideViewPr>
    <p:cSldViewPr snapToGrid="0">
      <p:cViewPr varScale="1">
        <p:scale>
          <a:sx n="76" d="100"/>
          <a:sy n="76" d="100"/>
        </p:scale>
        <p:origin x="-4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ni.com/people/Friedrich-Ferdinand-Meyer/600000002456958193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53115" y="2216756"/>
            <a:ext cx="8915399" cy="21548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/>
              <a:t>Friedrich Ferdinand </a:t>
            </a:r>
            <a:r>
              <a:rPr lang="en-US" b="1" dirty="0" smtClean="0"/>
              <a:t>Meyer</a:t>
            </a:r>
            <a:r>
              <a:rPr lang="et-EE" b="1" dirty="0" smtClean="0"/>
              <a:t/>
            </a:r>
            <a:br>
              <a:rPr lang="et-EE" b="1" dirty="0" smtClean="0"/>
            </a:br>
            <a:r>
              <a:rPr lang="en-US" b="1" dirty="0" smtClean="0"/>
              <a:t> </a:t>
            </a:r>
            <a:r>
              <a:rPr lang="en-US" dirty="0" smtClean="0"/>
              <a:t>1799</a:t>
            </a:r>
            <a:r>
              <a:rPr lang="et-EE" dirty="0" smtClean="0"/>
              <a:t> -</a:t>
            </a:r>
            <a:r>
              <a:rPr lang="en-US" dirty="0" smtClean="0"/>
              <a:t>1871 </a:t>
            </a:r>
            <a:r>
              <a:rPr lang="en-US" dirty="0"/>
              <a:t>(72)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3115" y="5415734"/>
            <a:ext cx="8915399" cy="1126283"/>
          </a:xfrm>
        </p:spPr>
        <p:txBody>
          <a:bodyPr/>
          <a:lstStyle/>
          <a:p>
            <a:r>
              <a:rPr lang="en-US" dirty="0" err="1"/>
              <a:t>Timofei</a:t>
            </a:r>
            <a:r>
              <a:rPr lang="en-US" dirty="0"/>
              <a:t> </a:t>
            </a:r>
            <a:r>
              <a:rPr lang="en-US" dirty="0" err="1" smtClean="0"/>
              <a:t>Šinšakov</a:t>
            </a:r>
            <a:r>
              <a:rPr lang="et-EE" dirty="0"/>
              <a:t>, Kohtla-Järve  Tammiku </a:t>
            </a:r>
            <a:r>
              <a:rPr lang="et-EE" dirty="0" smtClean="0"/>
              <a:t>Põhikool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441" y="683017"/>
            <a:ext cx="1562318" cy="15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72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7891" y="1547003"/>
            <a:ext cx="8915400" cy="3777622"/>
          </a:xfrm>
        </p:spPr>
        <p:txBody>
          <a:bodyPr>
            <a:normAutofit/>
          </a:bodyPr>
          <a:lstStyle/>
          <a:p>
            <a:r>
              <a:rPr lang="en-US" sz="4000" dirty="0" err="1"/>
              <a:t>Jõhvi</a:t>
            </a:r>
            <a:r>
              <a:rPr lang="en-US" sz="4000" dirty="0"/>
              <a:t> </a:t>
            </a:r>
            <a:r>
              <a:rPr lang="en-US" sz="4000" dirty="0" err="1"/>
              <a:t>laulupüha</a:t>
            </a:r>
            <a:endParaRPr lang="en-US" sz="4000" dirty="0"/>
          </a:p>
          <a:p>
            <a:r>
              <a:rPr lang="en-US" sz="4000" dirty="0" err="1"/>
              <a:t>Alutaguse</a:t>
            </a:r>
            <a:r>
              <a:rPr lang="en-US" sz="4000" dirty="0"/>
              <a:t> </a:t>
            </a:r>
            <a:r>
              <a:rPr lang="en-US" sz="4000" dirty="0" err="1"/>
              <a:t>suurim</a:t>
            </a:r>
            <a:r>
              <a:rPr lang="en-US" sz="4000" dirty="0"/>
              <a:t> </a:t>
            </a:r>
            <a:r>
              <a:rPr lang="en-US" sz="4000" dirty="0" err="1"/>
              <a:t>rahvavalgustaja</a:t>
            </a:r>
            <a:endParaRPr lang="en-US" sz="4000" dirty="0"/>
          </a:p>
          <a:p>
            <a:r>
              <a:rPr lang="en-US" sz="4000" dirty="0" err="1"/>
              <a:t>Korraldas</a:t>
            </a:r>
            <a:r>
              <a:rPr lang="en-US" sz="4000" dirty="0"/>
              <a:t> 1865. a.-l </a:t>
            </a:r>
            <a:r>
              <a:rPr lang="en-US" sz="4000" dirty="0" err="1"/>
              <a:t>Eesti</a:t>
            </a:r>
            <a:r>
              <a:rPr lang="en-US" sz="4000" dirty="0"/>
              <a:t> </a:t>
            </a:r>
            <a:r>
              <a:rPr lang="en-US" sz="4000" dirty="0" err="1"/>
              <a:t>esimese</a:t>
            </a:r>
            <a:r>
              <a:rPr lang="en-US" sz="4000" dirty="0"/>
              <a:t> </a:t>
            </a:r>
            <a:r>
              <a:rPr lang="en-US" sz="4000" dirty="0" err="1"/>
              <a:t>praostkondliku</a:t>
            </a:r>
            <a:r>
              <a:rPr lang="en-US" sz="4000" dirty="0"/>
              <a:t> </a:t>
            </a:r>
            <a:r>
              <a:rPr lang="en-US" sz="4000" dirty="0" err="1"/>
              <a:t>laulupeo</a:t>
            </a:r>
            <a:endParaRPr lang="en-US" sz="4000" dirty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31812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Фридрих Фердинанд Мейер</a:t>
            </a:r>
            <a:r>
              <a:rPr lang="et-EE" dirty="0"/>
              <a:t/>
            </a:r>
            <a:br>
              <a:rPr lang="et-EE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dirty="0" smtClean="0"/>
              <a:t>Пастор церкви </a:t>
            </a:r>
            <a:r>
              <a:rPr lang="ru-RU" sz="4000" dirty="0" err="1" smtClean="0"/>
              <a:t>св.Михаила</a:t>
            </a:r>
            <a:r>
              <a:rPr lang="ru-RU" sz="4000" dirty="0" smtClean="0"/>
              <a:t> в </a:t>
            </a:r>
            <a:r>
              <a:rPr lang="ru-RU" sz="4000" dirty="0" err="1" smtClean="0"/>
              <a:t>Йыхви</a:t>
            </a:r>
            <a:endParaRPr lang="ru-RU" sz="4000" dirty="0"/>
          </a:p>
          <a:p>
            <a:r>
              <a:rPr lang="ru-RU" sz="4000" dirty="0" smtClean="0"/>
              <a:t>Просветитель</a:t>
            </a:r>
            <a:endParaRPr lang="ru-RU" sz="4000" dirty="0"/>
          </a:p>
          <a:p>
            <a:r>
              <a:rPr lang="ru-RU" sz="4000" dirty="0"/>
              <a:t>О</a:t>
            </a:r>
            <a:r>
              <a:rPr lang="ru-RU" sz="4000" dirty="0" smtClean="0"/>
              <a:t>рганизатор </a:t>
            </a:r>
            <a:r>
              <a:rPr lang="ru-RU" sz="4000" dirty="0"/>
              <a:t>первого </a:t>
            </a:r>
            <a:r>
              <a:rPr lang="ru-RU" sz="4000" dirty="0" err="1"/>
              <a:t>межприходского</a:t>
            </a:r>
            <a:r>
              <a:rPr lang="ru-RU" sz="4000" dirty="0"/>
              <a:t> певческого праздника в </a:t>
            </a:r>
            <a:r>
              <a:rPr lang="ru-RU" sz="4000" dirty="0" err="1"/>
              <a:t>Йыхви</a:t>
            </a:r>
            <a:r>
              <a:rPr lang="ru-RU" sz="4000" dirty="0"/>
              <a:t> 1865 году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22172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Matmiskoht</a:t>
            </a:r>
            <a:r>
              <a:rPr lang="en-US" dirty="0"/>
              <a:t>:	</a:t>
            </a:r>
            <a:r>
              <a:rPr lang="en-US" dirty="0" err="1"/>
              <a:t>Jõhvi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41" y="1496354"/>
            <a:ext cx="3526457" cy="470194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172" y="1553227"/>
            <a:ext cx="6217085" cy="466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43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Lingid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Fotod</a:t>
            </a:r>
            <a:r>
              <a:rPr lang="en-US" dirty="0"/>
              <a:t> </a:t>
            </a:r>
            <a:r>
              <a:rPr lang="en-US" dirty="0" err="1"/>
              <a:t>meie</a:t>
            </a:r>
            <a:r>
              <a:rPr lang="en-US" dirty="0"/>
              <a:t> </a:t>
            </a:r>
            <a:r>
              <a:rPr lang="en-US" dirty="0" err="1"/>
              <a:t>klassi</a:t>
            </a:r>
            <a:r>
              <a:rPr lang="en-US" dirty="0"/>
              <a:t> </a:t>
            </a:r>
            <a:r>
              <a:rPr lang="en-US" dirty="0" err="1" smtClean="0"/>
              <a:t>erakogust</a:t>
            </a:r>
            <a:endParaRPr lang="et-EE" dirty="0" smtClean="0"/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https://www.geni.com/people/Friedrich-Ferdinand-Meyer/6000000024569581931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https://www.sutori.com/story/johvi-pohikooli-ajalugu--6J3ro6VSNoU9P8GDo8i2A24J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92599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</TotalTime>
  <Words>54</Words>
  <Application>Microsoft Office PowerPoint</Application>
  <PresentationFormat>Произвольный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Легкий дым</vt:lpstr>
      <vt:lpstr> Friedrich Ferdinand Meyer  1799 -1871 (72) </vt:lpstr>
      <vt:lpstr>Презентация PowerPoint</vt:lpstr>
      <vt:lpstr>Фридрих Фердинанд Мейер </vt:lpstr>
      <vt:lpstr>Matmiskoht: Jõhvi</vt:lpstr>
      <vt:lpstr>Lingid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Фридрих Фердинанд Мейер Friedrich Ferdinand Meyer  </dc:title>
  <dc:creator>RePack by Diakov</dc:creator>
  <cp:lastModifiedBy>Margarita Sendetskaja</cp:lastModifiedBy>
  <cp:revision>4</cp:revision>
  <dcterms:created xsi:type="dcterms:W3CDTF">2019-03-28T05:06:43Z</dcterms:created>
  <dcterms:modified xsi:type="dcterms:W3CDTF">2019-04-13T10:19:36Z</dcterms:modified>
</cp:coreProperties>
</file>